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0" d="100"/>
          <a:sy n="140" d="100"/>
        </p:scale>
        <p:origin x="168" y="10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50c898ed0d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50c898ed0d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Bluetooth transceiver.  External speakers, headphones, keyboard, etc.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NFC (near field communication).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50c898ed0d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50c898ed0d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Sensors: light sensor, proximity sensor, accelerometer, gyroscope, magnetic compass, temperature, air pressure (altimeter)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Accessibility.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5495b4e242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5495b4e242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Old-world equivalent kit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50c898ed0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50c898ed0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50c898ed0d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50c898ed0d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50c898ed0d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50c898ed0d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Telephone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50c898ed0d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50c898ed0d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WiFi client, e.g. web browsing, apps, etc.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50c898ed0d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50c898ed0d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WiFi access point,  “Hot spot”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50c898ed0d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50c898ed0d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FM radio receiver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50c898ed0d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50c898ed0d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GPS receiver. Google Maps &amp; other GPS apps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50c898ed0d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50c898ed0d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Local apps: camera, photo viewer, music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Gary.Hoggard@mountcarmel.tas.edu.au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g"/><Relationship Id="rId3" Type="http://schemas.openxmlformats.org/officeDocument/2006/relationships/image" Target="../media/image1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1.png"/><Relationship Id="rId5" Type="http://schemas.openxmlformats.org/officeDocument/2006/relationships/image" Target="../media/image40.gif"/><Relationship Id="rId4" Type="http://schemas.openxmlformats.org/officeDocument/2006/relationships/image" Target="../media/image39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21.jp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1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jpg"/><Relationship Id="rId9" Type="http://schemas.openxmlformats.org/officeDocument/2006/relationships/image" Target="../media/image3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What’s in a smartphone?</a:t>
            </a:r>
            <a:endParaRPr/>
          </a:p>
        </p:txBody>
      </p:sp>
      <p:sp>
        <p:nvSpPr>
          <p:cNvPr id="55" name="Google Shape;55;p13"/>
          <p:cNvSpPr txBox="1"/>
          <p:nvPr/>
        </p:nvSpPr>
        <p:spPr>
          <a:xfrm>
            <a:off x="6028800" y="4789200"/>
            <a:ext cx="3051300" cy="22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u="sng">
                <a:solidFill>
                  <a:schemeClr val="hlink"/>
                </a:solidFill>
                <a:hlinkClick r:id="rId3"/>
              </a:rPr>
              <a:t>Gary.Hoggard@mountcarmel.tas.edu.au</a:t>
            </a:r>
            <a:r>
              <a:rPr lang="en" sz="800">
                <a:solidFill>
                  <a:schemeClr val="dk1"/>
                </a:solidFill>
              </a:rPr>
              <a:t>   March, 2019</a:t>
            </a:r>
            <a:endParaRPr sz="8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Google Shape;171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08141" y="0"/>
            <a:ext cx="3636169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0" y="787047"/>
            <a:ext cx="353825" cy="539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051825" y="332969"/>
            <a:ext cx="1073250" cy="1073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2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768513" y="3476044"/>
            <a:ext cx="1639875" cy="98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2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984354" y="1773170"/>
            <a:ext cx="1208201" cy="1161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5731" y="2269371"/>
            <a:ext cx="1208201" cy="1709053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22"/>
          <p:cNvSpPr txBox="1"/>
          <p:nvPr/>
        </p:nvSpPr>
        <p:spPr>
          <a:xfrm>
            <a:off x="367750" y="232775"/>
            <a:ext cx="2196000" cy="9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i="1">
                <a:solidFill>
                  <a:srgbClr val="274E13"/>
                </a:solidFill>
              </a:rPr>
              <a:t>Bluetooth</a:t>
            </a:r>
            <a:br>
              <a:rPr lang="en" sz="3000" i="1">
                <a:solidFill>
                  <a:srgbClr val="274E13"/>
                </a:solidFill>
              </a:rPr>
            </a:br>
            <a:r>
              <a:rPr lang="en" sz="3000" i="1">
                <a:solidFill>
                  <a:srgbClr val="274E13"/>
                </a:solidFill>
              </a:rPr>
              <a:t>transceiver</a:t>
            </a:r>
            <a:endParaRPr sz="3000" i="1">
              <a:solidFill>
                <a:srgbClr val="274E13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Google Shape;182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08141" y="0"/>
            <a:ext cx="3636169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23"/>
          <p:cNvSpPr txBox="1"/>
          <p:nvPr/>
        </p:nvSpPr>
        <p:spPr>
          <a:xfrm>
            <a:off x="367750" y="232775"/>
            <a:ext cx="2196000" cy="9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i="1">
                <a:solidFill>
                  <a:srgbClr val="274E13"/>
                </a:solidFill>
              </a:rPr>
              <a:t>Sensors</a:t>
            </a:r>
            <a:endParaRPr sz="3000" i="1">
              <a:solidFill>
                <a:srgbClr val="274E13"/>
              </a:solidFill>
            </a:endParaRPr>
          </a:p>
        </p:txBody>
      </p:sp>
      <p:sp>
        <p:nvSpPr>
          <p:cNvPr id="184" name="Google Shape;184;p23"/>
          <p:cNvSpPr txBox="1"/>
          <p:nvPr/>
        </p:nvSpPr>
        <p:spPr>
          <a:xfrm>
            <a:off x="6069100" y="1425400"/>
            <a:ext cx="2949300" cy="23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indent="-2286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light sensor</a:t>
            </a:r>
            <a:endParaRPr sz="1800"/>
          </a:p>
          <a:p>
            <a:pPr marL="342900" lvl="0" indent="-2286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proximity sensor</a:t>
            </a:r>
            <a:endParaRPr sz="1800"/>
          </a:p>
          <a:p>
            <a:pPr marL="342900" lvl="0" indent="-2286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accelerometer</a:t>
            </a:r>
            <a:endParaRPr sz="1800"/>
          </a:p>
          <a:p>
            <a:pPr marL="342900" lvl="0" indent="-2286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gyroscope</a:t>
            </a:r>
            <a:endParaRPr sz="1800"/>
          </a:p>
          <a:p>
            <a:pPr marL="342900" lvl="0" indent="-2286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magnetic compass</a:t>
            </a:r>
            <a:endParaRPr sz="1800"/>
          </a:p>
          <a:p>
            <a:pPr marL="342900" lvl="0" indent="-2286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temperature</a:t>
            </a:r>
            <a:endParaRPr sz="1800"/>
          </a:p>
          <a:p>
            <a:pPr marL="342900" lvl="0" indent="-2286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air pressure</a:t>
            </a:r>
            <a:endParaRPr sz="1800"/>
          </a:p>
        </p:txBody>
      </p:sp>
      <p:pic>
        <p:nvPicPr>
          <p:cNvPr id="185" name="Google Shape;185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1150" y="1330775"/>
            <a:ext cx="786324" cy="7840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745625" y="1210175"/>
            <a:ext cx="1079800" cy="107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2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97550" y="3152512"/>
            <a:ext cx="869924" cy="1230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2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53350" y="2175100"/>
            <a:ext cx="1954800" cy="97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2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517075" y="3212801"/>
            <a:ext cx="1536900" cy="1152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Google Shape;194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81925" y="0"/>
            <a:ext cx="6580167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08141" y="0"/>
            <a:ext cx="3636169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4"/>
          <p:cNvSpPr txBox="1"/>
          <p:nvPr/>
        </p:nvSpPr>
        <p:spPr>
          <a:xfrm>
            <a:off x="645650" y="1179275"/>
            <a:ext cx="2287800" cy="59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Smartphone</a:t>
            </a:r>
            <a:endParaRPr sz="3000"/>
          </a:p>
        </p:txBody>
      </p:sp>
      <p:sp>
        <p:nvSpPr>
          <p:cNvPr id="62" name="Google Shape;62;p14"/>
          <p:cNvSpPr txBox="1"/>
          <p:nvPr/>
        </p:nvSpPr>
        <p:spPr>
          <a:xfrm>
            <a:off x="6344300" y="3183975"/>
            <a:ext cx="2062500" cy="59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Computer</a:t>
            </a:r>
            <a:endParaRPr sz="30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/>
          <p:nvPr/>
        </p:nvSpPr>
        <p:spPr>
          <a:xfrm>
            <a:off x="332700" y="1505138"/>
            <a:ext cx="2146200" cy="1892100"/>
          </a:xfrm>
          <a:prstGeom prst="flowChartAlternateProcess">
            <a:avLst/>
          </a:prstGeom>
          <a:noFill/>
          <a:ln w="38100" cap="flat" cmpd="sng">
            <a:solidFill>
              <a:srgbClr val="1C458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8" name="Google Shape;6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08141" y="0"/>
            <a:ext cx="3636169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15"/>
          <p:cNvSpPr txBox="1"/>
          <p:nvPr/>
        </p:nvSpPr>
        <p:spPr>
          <a:xfrm>
            <a:off x="712000" y="376350"/>
            <a:ext cx="1617300" cy="84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Speaker</a:t>
            </a:r>
            <a:endParaRPr sz="2400"/>
          </a:p>
        </p:txBody>
      </p:sp>
      <p:cxnSp>
        <p:nvCxnSpPr>
          <p:cNvPr id="70" name="Google Shape;70;p15"/>
          <p:cNvCxnSpPr/>
          <p:nvPr/>
        </p:nvCxnSpPr>
        <p:spPr>
          <a:xfrm rot="10800000" flipH="1">
            <a:off x="2064775" y="457500"/>
            <a:ext cx="2146200" cy="183300"/>
          </a:xfrm>
          <a:prstGeom prst="straightConnector1">
            <a:avLst/>
          </a:prstGeom>
          <a:noFill/>
          <a:ln w="38100" cap="flat" cmpd="sng">
            <a:solidFill>
              <a:srgbClr val="FF00FF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71" name="Google Shape;71;p15"/>
          <p:cNvSpPr txBox="1"/>
          <p:nvPr/>
        </p:nvSpPr>
        <p:spPr>
          <a:xfrm>
            <a:off x="521150" y="4261600"/>
            <a:ext cx="2187000" cy="61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Microphone</a:t>
            </a:r>
            <a:endParaRPr sz="2400"/>
          </a:p>
        </p:txBody>
      </p:sp>
      <p:cxnSp>
        <p:nvCxnSpPr>
          <p:cNvPr id="72" name="Google Shape;72;p15"/>
          <p:cNvCxnSpPr/>
          <p:nvPr/>
        </p:nvCxnSpPr>
        <p:spPr>
          <a:xfrm rot="10800000" flipH="1">
            <a:off x="3671850" y="4922750"/>
            <a:ext cx="518700" cy="162900"/>
          </a:xfrm>
          <a:prstGeom prst="straightConnector1">
            <a:avLst/>
          </a:prstGeom>
          <a:noFill/>
          <a:ln w="38100" cap="flat" cmpd="sng">
            <a:solidFill>
              <a:srgbClr val="FF00FF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73" name="Google Shape;73;p15"/>
          <p:cNvCxnSpPr/>
          <p:nvPr/>
        </p:nvCxnSpPr>
        <p:spPr>
          <a:xfrm rot="10800000">
            <a:off x="2268150" y="4566950"/>
            <a:ext cx="1403700" cy="518700"/>
          </a:xfrm>
          <a:prstGeom prst="curvedConnector3">
            <a:avLst>
              <a:gd name="adj1" fmla="val 66665"/>
            </a:avLst>
          </a:prstGeom>
          <a:noFill/>
          <a:ln w="38100" cap="flat" cmpd="sng">
            <a:solidFill>
              <a:srgbClr val="FF00F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4" name="Google Shape;74;p15"/>
          <p:cNvSpPr txBox="1"/>
          <p:nvPr/>
        </p:nvSpPr>
        <p:spPr>
          <a:xfrm>
            <a:off x="6407925" y="2074600"/>
            <a:ext cx="2410500" cy="104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Touch-sensitive screen</a:t>
            </a:r>
            <a:endParaRPr sz="2400"/>
          </a:p>
        </p:txBody>
      </p:sp>
      <p:cxnSp>
        <p:nvCxnSpPr>
          <p:cNvPr id="75" name="Google Shape;75;p15"/>
          <p:cNvCxnSpPr>
            <a:stCxn id="74" idx="1"/>
          </p:cNvCxnSpPr>
          <p:nvPr/>
        </p:nvCxnSpPr>
        <p:spPr>
          <a:xfrm flipH="1">
            <a:off x="4800825" y="2598550"/>
            <a:ext cx="1607100" cy="107100"/>
          </a:xfrm>
          <a:prstGeom prst="straightConnector1">
            <a:avLst/>
          </a:prstGeom>
          <a:noFill/>
          <a:ln w="38100" cap="flat" cmpd="sng">
            <a:solidFill>
              <a:srgbClr val="FF00FF"/>
            </a:solidFill>
            <a:prstDash val="solid"/>
            <a:round/>
            <a:headEnd type="none" w="med" len="med"/>
            <a:tailEnd type="triangle" w="med" len="med"/>
          </a:ln>
        </p:spPr>
      </p:cxnSp>
      <p:pic>
        <p:nvPicPr>
          <p:cNvPr id="76" name="Google Shape;76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96723" y="2714075"/>
            <a:ext cx="809801" cy="578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72872" y="1850750"/>
            <a:ext cx="995275" cy="664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63464" y="2069248"/>
            <a:ext cx="671634" cy="9335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9" name="Google Shape;79;p15"/>
          <p:cNvCxnSpPr/>
          <p:nvPr/>
        </p:nvCxnSpPr>
        <p:spPr>
          <a:xfrm>
            <a:off x="2330825" y="1547100"/>
            <a:ext cx="1075800" cy="896400"/>
          </a:xfrm>
          <a:prstGeom prst="straightConnector1">
            <a:avLst/>
          </a:prstGeom>
          <a:noFill/>
          <a:ln w="28575" cap="flat" cmpd="sng">
            <a:solidFill>
              <a:srgbClr val="1C4587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0" name="Google Shape;80;p15"/>
          <p:cNvCxnSpPr/>
          <p:nvPr/>
        </p:nvCxnSpPr>
        <p:spPr>
          <a:xfrm rot="10800000" flipH="1">
            <a:off x="2259100" y="2658575"/>
            <a:ext cx="1138500" cy="726300"/>
          </a:xfrm>
          <a:prstGeom prst="straightConnector1">
            <a:avLst/>
          </a:prstGeom>
          <a:noFill/>
          <a:ln w="28575" cap="flat" cmpd="sng">
            <a:solidFill>
              <a:srgbClr val="1C4587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08141" y="0"/>
            <a:ext cx="3636169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70150" y="762675"/>
            <a:ext cx="295150" cy="297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717151" y="3391427"/>
            <a:ext cx="706025" cy="706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183650" y="232775"/>
            <a:ext cx="1655550" cy="203760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6"/>
          <p:cNvSpPr txBox="1"/>
          <p:nvPr/>
        </p:nvSpPr>
        <p:spPr>
          <a:xfrm>
            <a:off x="7090012" y="2355375"/>
            <a:ext cx="1839245" cy="1036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/>
              <a:t>Telephone cell tower</a:t>
            </a:r>
            <a:endParaRPr sz="2400" dirty="0"/>
          </a:p>
        </p:txBody>
      </p:sp>
      <p:sp>
        <p:nvSpPr>
          <p:cNvPr id="90" name="Google Shape;90;p16"/>
          <p:cNvSpPr txBox="1"/>
          <p:nvPr/>
        </p:nvSpPr>
        <p:spPr>
          <a:xfrm>
            <a:off x="367750" y="232775"/>
            <a:ext cx="2062500" cy="9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i="1">
                <a:solidFill>
                  <a:srgbClr val="274E13"/>
                </a:solidFill>
              </a:rPr>
              <a:t>Telephone</a:t>
            </a:r>
            <a:endParaRPr sz="3000" i="1">
              <a:solidFill>
                <a:srgbClr val="274E13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i="1">
                <a:solidFill>
                  <a:srgbClr val="274E13"/>
                </a:solidFill>
              </a:rPr>
              <a:t>application</a:t>
            </a:r>
            <a:endParaRPr sz="3000" i="1">
              <a:solidFill>
                <a:srgbClr val="274E13"/>
              </a:solidFill>
            </a:endParaRPr>
          </a:p>
        </p:txBody>
      </p:sp>
      <p:pic>
        <p:nvPicPr>
          <p:cNvPr id="91" name="Google Shape;91;p1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718600" y="3391439"/>
            <a:ext cx="706025" cy="7059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08141" y="0"/>
            <a:ext cx="3636169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25075" y="783025"/>
            <a:ext cx="389375" cy="352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148250" y="132050"/>
            <a:ext cx="1507699" cy="112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563950" y="2136925"/>
            <a:ext cx="434824" cy="434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048999" y="2136925"/>
            <a:ext cx="434824" cy="434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534049" y="2136925"/>
            <a:ext cx="434824" cy="434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7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019099" y="2177913"/>
            <a:ext cx="501270" cy="3528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3" name="Google Shape;103;p17"/>
          <p:cNvGrpSpPr/>
          <p:nvPr/>
        </p:nvGrpSpPr>
        <p:grpSpPr>
          <a:xfrm>
            <a:off x="5736025" y="889550"/>
            <a:ext cx="1412225" cy="823825"/>
            <a:chOff x="5736025" y="889550"/>
            <a:chExt cx="1412225" cy="823825"/>
          </a:xfrm>
        </p:grpSpPr>
        <p:cxnSp>
          <p:nvCxnSpPr>
            <p:cNvPr id="104" name="Google Shape;104;p17"/>
            <p:cNvCxnSpPr/>
            <p:nvPr/>
          </p:nvCxnSpPr>
          <p:spPr>
            <a:xfrm rot="10800000" flipH="1">
              <a:off x="6136950" y="889550"/>
              <a:ext cx="1011300" cy="608700"/>
            </a:xfrm>
            <a:prstGeom prst="straightConnector1">
              <a:avLst/>
            </a:prstGeom>
            <a:noFill/>
            <a:ln w="76200" cap="flat" cmpd="sng">
              <a:solidFill>
                <a:srgbClr val="FF00FF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105" name="Google Shape;105;p17"/>
            <p:cNvCxnSpPr/>
            <p:nvPr/>
          </p:nvCxnSpPr>
          <p:spPr>
            <a:xfrm flipH="1">
              <a:off x="5736025" y="1265775"/>
              <a:ext cx="793800" cy="447600"/>
            </a:xfrm>
            <a:prstGeom prst="straightConnector1">
              <a:avLst/>
            </a:prstGeom>
            <a:noFill/>
            <a:ln w="76200" cap="flat" cmpd="sng">
              <a:solidFill>
                <a:srgbClr val="FF00FF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grpSp>
        <p:nvGrpSpPr>
          <p:cNvPr id="106" name="Google Shape;106;p17"/>
          <p:cNvGrpSpPr/>
          <p:nvPr/>
        </p:nvGrpSpPr>
        <p:grpSpPr>
          <a:xfrm>
            <a:off x="6654659" y="2699575"/>
            <a:ext cx="2494891" cy="1924556"/>
            <a:chOff x="6516809" y="2729700"/>
            <a:chExt cx="2494891" cy="1924556"/>
          </a:xfrm>
        </p:grpSpPr>
        <p:pic>
          <p:nvPicPr>
            <p:cNvPr id="107" name="Google Shape;107;p17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6516809" y="2729700"/>
              <a:ext cx="2494891" cy="192455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8" name="Google Shape;108;p17"/>
            <p:cNvSpPr txBox="1"/>
            <p:nvPr/>
          </p:nvSpPr>
          <p:spPr>
            <a:xfrm>
              <a:off x="7110700" y="3394975"/>
              <a:ext cx="1307100" cy="594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00"/>
                <a:t>Internet</a:t>
              </a:r>
              <a:endParaRPr sz="2400"/>
            </a:p>
          </p:txBody>
        </p:sp>
      </p:grpSp>
      <p:cxnSp>
        <p:nvCxnSpPr>
          <p:cNvPr id="109" name="Google Shape;109;p17"/>
          <p:cNvCxnSpPr>
            <a:stCxn id="98" idx="2"/>
          </p:cNvCxnSpPr>
          <p:nvPr/>
        </p:nvCxnSpPr>
        <p:spPr>
          <a:xfrm flipH="1">
            <a:off x="7675000" y="1261250"/>
            <a:ext cx="227100" cy="1089300"/>
          </a:xfrm>
          <a:prstGeom prst="straightConnector1">
            <a:avLst/>
          </a:prstGeom>
          <a:noFill/>
          <a:ln w="38100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0" name="Google Shape;110;p17"/>
          <p:cNvCxnSpPr/>
          <p:nvPr/>
        </p:nvCxnSpPr>
        <p:spPr>
          <a:xfrm flipH="1">
            <a:off x="7715205" y="1785475"/>
            <a:ext cx="237000" cy="1027500"/>
          </a:xfrm>
          <a:prstGeom prst="straightConnector1">
            <a:avLst/>
          </a:prstGeom>
          <a:noFill/>
          <a:ln w="38100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1" name="Google Shape;111;p17"/>
          <p:cNvCxnSpPr/>
          <p:nvPr/>
        </p:nvCxnSpPr>
        <p:spPr>
          <a:xfrm flipH="1">
            <a:off x="7685150" y="1828350"/>
            <a:ext cx="251100" cy="522300"/>
          </a:xfrm>
          <a:prstGeom prst="straightConnector1">
            <a:avLst/>
          </a:prstGeom>
          <a:noFill/>
          <a:ln w="38100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2" name="Google Shape;112;p17"/>
          <p:cNvSpPr txBox="1"/>
          <p:nvPr/>
        </p:nvSpPr>
        <p:spPr>
          <a:xfrm>
            <a:off x="367750" y="232775"/>
            <a:ext cx="2340300" cy="9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i="1">
                <a:solidFill>
                  <a:srgbClr val="274E13"/>
                </a:solidFill>
              </a:rPr>
              <a:t>WiFi</a:t>
            </a:r>
            <a:endParaRPr sz="3000" i="1">
              <a:solidFill>
                <a:srgbClr val="274E13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i="1">
                <a:solidFill>
                  <a:srgbClr val="274E13"/>
                </a:solidFill>
              </a:rPr>
              <a:t>applications</a:t>
            </a:r>
            <a:endParaRPr sz="3000" i="1">
              <a:solidFill>
                <a:srgbClr val="274E13"/>
              </a:solidFill>
            </a:endParaRPr>
          </a:p>
        </p:txBody>
      </p:sp>
      <p:pic>
        <p:nvPicPr>
          <p:cNvPr id="113" name="Google Shape;113;p17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3520213" y="3012075"/>
            <a:ext cx="522301" cy="522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oogle Shape;118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08141" y="0"/>
            <a:ext cx="3636169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6448" y="2270375"/>
            <a:ext cx="1874050" cy="1249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0376" y="3764050"/>
            <a:ext cx="1142950" cy="1142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094451" y="798752"/>
            <a:ext cx="477551" cy="52574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2" name="Google Shape;122;p18"/>
          <p:cNvGrpSpPr/>
          <p:nvPr/>
        </p:nvGrpSpPr>
        <p:grpSpPr>
          <a:xfrm>
            <a:off x="1574350" y="2758850"/>
            <a:ext cx="1741975" cy="0"/>
            <a:chOff x="1583325" y="1137750"/>
            <a:chExt cx="1741975" cy="0"/>
          </a:xfrm>
        </p:grpSpPr>
        <p:cxnSp>
          <p:nvCxnSpPr>
            <p:cNvPr id="123" name="Google Shape;123;p18"/>
            <p:cNvCxnSpPr/>
            <p:nvPr/>
          </p:nvCxnSpPr>
          <p:spPr>
            <a:xfrm>
              <a:off x="1928800" y="1137750"/>
              <a:ext cx="1396500" cy="0"/>
            </a:xfrm>
            <a:prstGeom prst="straightConnector1">
              <a:avLst/>
            </a:prstGeom>
            <a:noFill/>
            <a:ln w="76200" cap="flat" cmpd="sng">
              <a:solidFill>
                <a:srgbClr val="FF00FF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124" name="Google Shape;124;p18"/>
            <p:cNvCxnSpPr/>
            <p:nvPr/>
          </p:nvCxnSpPr>
          <p:spPr>
            <a:xfrm rot="10800000">
              <a:off x="1583325" y="1137750"/>
              <a:ext cx="919800" cy="0"/>
            </a:xfrm>
            <a:prstGeom prst="straightConnector1">
              <a:avLst/>
            </a:prstGeom>
            <a:noFill/>
            <a:ln w="76200" cap="flat" cmpd="sng">
              <a:solidFill>
                <a:srgbClr val="FF00FF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grpSp>
        <p:nvGrpSpPr>
          <p:cNvPr id="125" name="Google Shape;125;p18"/>
          <p:cNvGrpSpPr/>
          <p:nvPr/>
        </p:nvGrpSpPr>
        <p:grpSpPr>
          <a:xfrm>
            <a:off x="1583425" y="3794075"/>
            <a:ext cx="1681475" cy="476425"/>
            <a:chOff x="1583425" y="2601775"/>
            <a:chExt cx="1681475" cy="476425"/>
          </a:xfrm>
        </p:grpSpPr>
        <p:cxnSp>
          <p:nvCxnSpPr>
            <p:cNvPr id="126" name="Google Shape;126;p18"/>
            <p:cNvCxnSpPr/>
            <p:nvPr/>
          </p:nvCxnSpPr>
          <p:spPr>
            <a:xfrm flipH="1">
              <a:off x="1583425" y="2802800"/>
              <a:ext cx="918000" cy="275400"/>
            </a:xfrm>
            <a:prstGeom prst="straightConnector1">
              <a:avLst/>
            </a:prstGeom>
            <a:noFill/>
            <a:ln w="76200" cap="flat" cmpd="sng">
              <a:solidFill>
                <a:srgbClr val="FF00FF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127" name="Google Shape;127;p18"/>
            <p:cNvCxnSpPr/>
            <p:nvPr/>
          </p:nvCxnSpPr>
          <p:spPr>
            <a:xfrm rot="10800000" flipH="1">
              <a:off x="2210100" y="2601775"/>
              <a:ext cx="1054800" cy="281400"/>
            </a:xfrm>
            <a:prstGeom prst="straightConnector1">
              <a:avLst/>
            </a:prstGeom>
            <a:noFill/>
            <a:ln w="76200" cap="flat" cmpd="sng">
              <a:solidFill>
                <a:srgbClr val="FF00FF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grpSp>
        <p:nvGrpSpPr>
          <p:cNvPr id="128" name="Google Shape;128;p18"/>
          <p:cNvGrpSpPr/>
          <p:nvPr/>
        </p:nvGrpSpPr>
        <p:grpSpPr>
          <a:xfrm>
            <a:off x="5764125" y="1543000"/>
            <a:ext cx="1673375" cy="0"/>
            <a:chOff x="5764125" y="1543000"/>
            <a:chExt cx="1673375" cy="0"/>
          </a:xfrm>
        </p:grpSpPr>
        <p:cxnSp>
          <p:nvCxnSpPr>
            <p:cNvPr id="129" name="Google Shape;129;p18"/>
            <p:cNvCxnSpPr/>
            <p:nvPr/>
          </p:nvCxnSpPr>
          <p:spPr>
            <a:xfrm>
              <a:off x="6041000" y="1543000"/>
              <a:ext cx="1396500" cy="0"/>
            </a:xfrm>
            <a:prstGeom prst="straightConnector1">
              <a:avLst/>
            </a:prstGeom>
            <a:noFill/>
            <a:ln w="76200" cap="flat" cmpd="sng">
              <a:solidFill>
                <a:srgbClr val="FF00FF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130" name="Google Shape;130;p18"/>
            <p:cNvCxnSpPr/>
            <p:nvPr/>
          </p:nvCxnSpPr>
          <p:spPr>
            <a:xfrm rot="10800000">
              <a:off x="5764125" y="1543000"/>
              <a:ext cx="919800" cy="0"/>
            </a:xfrm>
            <a:prstGeom prst="straightConnector1">
              <a:avLst/>
            </a:prstGeom>
            <a:noFill/>
            <a:ln w="76200" cap="flat" cmpd="sng">
              <a:solidFill>
                <a:srgbClr val="FF00FF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pic>
        <p:nvPicPr>
          <p:cNvPr id="131" name="Google Shape;131;p1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183650" y="232775"/>
            <a:ext cx="1655550" cy="2037600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18"/>
          <p:cNvSpPr txBox="1"/>
          <p:nvPr/>
        </p:nvSpPr>
        <p:spPr>
          <a:xfrm>
            <a:off x="232575" y="143125"/>
            <a:ext cx="2842200" cy="164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i="1">
                <a:solidFill>
                  <a:srgbClr val="274E13"/>
                </a:solidFill>
              </a:rPr>
              <a:t>WiFi</a:t>
            </a:r>
            <a:endParaRPr sz="3000" i="1">
              <a:solidFill>
                <a:srgbClr val="274E13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i="1">
                <a:solidFill>
                  <a:srgbClr val="274E13"/>
                </a:solidFill>
              </a:rPr>
              <a:t>Access Point</a:t>
            </a:r>
            <a:endParaRPr sz="3000" i="1">
              <a:solidFill>
                <a:srgbClr val="274E13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i="1">
                <a:solidFill>
                  <a:srgbClr val="274E13"/>
                </a:solidFill>
              </a:rPr>
              <a:t>(“hot-spot”)</a:t>
            </a:r>
            <a:endParaRPr sz="3000" i="1">
              <a:solidFill>
                <a:srgbClr val="274E13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Google Shape;137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08141" y="0"/>
            <a:ext cx="3636169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30838" y="2734200"/>
            <a:ext cx="882324" cy="882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88693" y="1458750"/>
            <a:ext cx="1689800" cy="638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1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397525" y="1902475"/>
            <a:ext cx="1618900" cy="1782275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19"/>
          <p:cNvSpPr txBox="1"/>
          <p:nvPr/>
        </p:nvSpPr>
        <p:spPr>
          <a:xfrm>
            <a:off x="367750" y="232775"/>
            <a:ext cx="2062500" cy="9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i="1">
                <a:solidFill>
                  <a:srgbClr val="274E13"/>
                </a:solidFill>
              </a:rPr>
              <a:t>FM Radio</a:t>
            </a:r>
            <a:endParaRPr sz="3000" i="1">
              <a:solidFill>
                <a:srgbClr val="274E13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Google Shape;146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08141" y="0"/>
            <a:ext cx="3636169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86631" y="152400"/>
            <a:ext cx="1504970" cy="1097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638256" y="3299394"/>
            <a:ext cx="852104" cy="833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2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989925" y="769267"/>
            <a:ext cx="480499" cy="480499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20"/>
          <p:cNvSpPr txBox="1"/>
          <p:nvPr/>
        </p:nvSpPr>
        <p:spPr>
          <a:xfrm>
            <a:off x="367750" y="232775"/>
            <a:ext cx="2062500" cy="9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i="1">
                <a:solidFill>
                  <a:srgbClr val="274E13"/>
                </a:solidFill>
              </a:rPr>
              <a:t>GPS</a:t>
            </a:r>
            <a:endParaRPr sz="3000" i="1">
              <a:solidFill>
                <a:srgbClr val="274E13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i="1">
                <a:solidFill>
                  <a:srgbClr val="274E13"/>
                </a:solidFill>
              </a:rPr>
              <a:t>Receiver</a:t>
            </a:r>
            <a:endParaRPr sz="3000" i="1">
              <a:solidFill>
                <a:srgbClr val="274E13"/>
              </a:solidFill>
            </a:endParaRPr>
          </a:p>
        </p:txBody>
      </p:sp>
      <p:sp>
        <p:nvSpPr>
          <p:cNvPr id="151" name="Google Shape;151;p20"/>
          <p:cNvSpPr txBox="1"/>
          <p:nvPr/>
        </p:nvSpPr>
        <p:spPr>
          <a:xfrm>
            <a:off x="7037300" y="4030600"/>
            <a:ext cx="1810800" cy="83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GPS = Global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         Positioning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         System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Google Shape;156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08141" y="0"/>
            <a:ext cx="3636169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37162" y="2492700"/>
            <a:ext cx="547175" cy="54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006087" y="2511688"/>
            <a:ext cx="509200" cy="50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2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201787" y="2444113"/>
            <a:ext cx="644350" cy="644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2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922681" y="813025"/>
            <a:ext cx="999924" cy="684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2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381807" y="3276625"/>
            <a:ext cx="2081676" cy="1053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21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381801" y="1748438"/>
            <a:ext cx="2081676" cy="1398618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21"/>
          <p:cNvSpPr txBox="1"/>
          <p:nvPr/>
        </p:nvSpPr>
        <p:spPr>
          <a:xfrm>
            <a:off x="367750" y="232775"/>
            <a:ext cx="2913300" cy="160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i="1">
                <a:solidFill>
                  <a:srgbClr val="274E13"/>
                </a:solidFill>
              </a:rPr>
              <a:t>Local</a:t>
            </a:r>
            <a:endParaRPr sz="3000" i="1">
              <a:solidFill>
                <a:srgbClr val="274E13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i="1">
                <a:solidFill>
                  <a:srgbClr val="274E13"/>
                </a:solidFill>
              </a:rPr>
              <a:t>(or stand-alone)</a:t>
            </a:r>
            <a:endParaRPr sz="3000" i="1">
              <a:solidFill>
                <a:srgbClr val="274E13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i="1">
                <a:solidFill>
                  <a:srgbClr val="274E13"/>
                </a:solidFill>
              </a:rPr>
              <a:t>Applications</a:t>
            </a:r>
            <a:endParaRPr sz="3000" i="1">
              <a:solidFill>
                <a:srgbClr val="274E13"/>
              </a:solidFill>
            </a:endParaRPr>
          </a:p>
        </p:txBody>
      </p:sp>
      <p:pic>
        <p:nvPicPr>
          <p:cNvPr id="164" name="Google Shape;164;p21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593968" y="3147049"/>
            <a:ext cx="433529" cy="50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21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4972276" y="3113251"/>
            <a:ext cx="576776" cy="576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21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309462" y="3155478"/>
            <a:ext cx="433524" cy="4923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160</Words>
  <Application>Microsoft Office PowerPoint</Application>
  <PresentationFormat>On-screen Show (16:9)</PresentationFormat>
  <Paragraphs>45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Arial</vt:lpstr>
      <vt:lpstr>Simple Light</vt:lpstr>
      <vt:lpstr>What’s in a smartphone?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What’s in a smartphone?</dc:title>
  <cp:lastModifiedBy>Gary Hoggard</cp:lastModifiedBy>
  <cp:revision>1</cp:revision>
  <dcterms:modified xsi:type="dcterms:W3CDTF">2021-03-14T23:07:15Z</dcterms:modified>
</cp:coreProperties>
</file>