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102" y="3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4fdd98a9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a4fdd98a9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a4fdd98a90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a4fdd98a90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4fdd98a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a4fdd98a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a4fdd98a90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a4fdd98a90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a4fdd98a9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a4fdd98a9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a4fdd98a9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a4fdd98a9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5967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a4fdd98a90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a4fdd98a90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a4fdd98a90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a4fdd98a90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a4fdd98a9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a4fdd98a90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a4fdd98a90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a4fdd98a90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791350" y="375125"/>
            <a:ext cx="3561300" cy="92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A4C2F4"/>
                </a:solidFill>
              </a:rPr>
              <a:t>WATER</a:t>
            </a:r>
            <a:endParaRPr>
              <a:solidFill>
                <a:srgbClr val="A4C2F4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1350" y="1250475"/>
            <a:ext cx="3535375" cy="35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/>
        </p:nvSpPr>
        <p:spPr>
          <a:xfrm>
            <a:off x="596350" y="331300"/>
            <a:ext cx="2903100" cy="19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>
                <a:solidFill>
                  <a:srgbClr val="4A86E8"/>
                </a:solidFill>
              </a:rPr>
              <a:t>Electrolysis</a:t>
            </a:r>
            <a:endParaRPr sz="3700">
              <a:solidFill>
                <a:srgbClr val="4A86E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>
                <a:solidFill>
                  <a:srgbClr val="4A86E8"/>
                </a:solidFill>
              </a:rPr>
              <a:t>of Water</a:t>
            </a:r>
            <a:endParaRPr sz="3700">
              <a:solidFill>
                <a:srgbClr val="4A86E8"/>
              </a:solidFill>
            </a:endParaRPr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1850" y="152400"/>
            <a:ext cx="5040098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1075" y="-438600"/>
            <a:ext cx="3921850" cy="588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1626000" y="1328050"/>
            <a:ext cx="5892000" cy="5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Earth</a:t>
            </a:r>
            <a:endParaRPr sz="2600"/>
          </a:p>
        </p:txBody>
      </p:sp>
      <p:sp>
        <p:nvSpPr>
          <p:cNvPr id="61" name="Google Shape;61;p14"/>
          <p:cNvSpPr txBox="1"/>
          <p:nvPr/>
        </p:nvSpPr>
        <p:spPr>
          <a:xfrm>
            <a:off x="596350" y="331300"/>
            <a:ext cx="80508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>
                <a:solidFill>
                  <a:srgbClr val="4A86E8"/>
                </a:solidFill>
              </a:rPr>
              <a:t>Where is Water in our Solar System?</a:t>
            </a:r>
            <a:endParaRPr sz="3700">
              <a:solidFill>
                <a:srgbClr val="4A86E8"/>
              </a:solidFill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1626000" y="1857525"/>
            <a:ext cx="58920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The Moon</a:t>
            </a:r>
            <a:endParaRPr sz="260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1626000" y="2360400"/>
            <a:ext cx="58920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Mars</a:t>
            </a:r>
            <a:endParaRPr sz="2600"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1626000" y="2863300"/>
            <a:ext cx="58920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Europa (moon of Jupiter)</a:t>
            </a:r>
            <a:endParaRPr sz="2600"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1626000" y="3396975"/>
            <a:ext cx="5892000" cy="80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93700">
              <a:buSzPts val="2600"/>
            </a:pPr>
            <a:r>
              <a:rPr lang="en-GB" sz="2600" dirty="0"/>
              <a:t>Enceladus (moon of Saturn)</a:t>
            </a:r>
          </a:p>
        </p:txBody>
      </p:sp>
      <p:sp>
        <p:nvSpPr>
          <p:cNvPr id="8" name="Google Shape;65;p14">
            <a:extLst>
              <a:ext uri="{FF2B5EF4-FFF2-40B4-BE49-F238E27FC236}">
                <a16:creationId xmlns:a16="http://schemas.microsoft.com/office/drawing/2014/main" id="{346A19F4-6178-4F69-AFCE-E6040FD380ED}"/>
              </a:ext>
            </a:extLst>
          </p:cNvPr>
          <p:cNvSpPr txBox="1">
            <a:spLocks/>
          </p:cNvSpPr>
          <p:nvPr/>
        </p:nvSpPr>
        <p:spPr>
          <a:xfrm>
            <a:off x="1626000" y="3899875"/>
            <a:ext cx="58920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93700">
              <a:buSzPts val="2600"/>
            </a:pPr>
            <a:r>
              <a:rPr lang="en-GB" sz="2600" dirty="0"/>
              <a:t>Others? (other moons and Pluto)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ctrTitle"/>
          </p:nvPr>
        </p:nvSpPr>
        <p:spPr>
          <a:xfrm>
            <a:off x="2729775" y="98025"/>
            <a:ext cx="3561300" cy="92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A4C2F4"/>
                </a:solidFill>
              </a:rPr>
              <a:t>Moon</a:t>
            </a:r>
            <a:endParaRPr>
              <a:solidFill>
                <a:srgbClr val="A4C2F4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7250" y="913375"/>
            <a:ext cx="3989511" cy="4024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ctrTitle"/>
          </p:nvPr>
        </p:nvSpPr>
        <p:spPr>
          <a:xfrm>
            <a:off x="2729775" y="98025"/>
            <a:ext cx="3561300" cy="92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A4C2F4"/>
                </a:solidFill>
              </a:rPr>
              <a:t>Mars</a:t>
            </a:r>
            <a:endParaRPr>
              <a:solidFill>
                <a:srgbClr val="A4C2F4"/>
              </a:solidFill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5150" y="852950"/>
            <a:ext cx="4290549" cy="4290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ctrTitle"/>
          </p:nvPr>
        </p:nvSpPr>
        <p:spPr>
          <a:xfrm>
            <a:off x="2729775" y="98025"/>
            <a:ext cx="3561300" cy="92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A4C2F4"/>
                </a:solidFill>
              </a:rPr>
              <a:t>Mars</a:t>
            </a:r>
            <a:endParaRPr dirty="0">
              <a:solidFill>
                <a:srgbClr val="A4C2F4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3D2D63-FF49-40C3-B093-DEFB60530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560" y="1103065"/>
            <a:ext cx="3863729" cy="3841001"/>
          </a:xfrm>
          <a:prstGeom prst="rect">
            <a:avLst/>
          </a:prstGeom>
        </p:spPr>
      </p:pic>
      <p:sp>
        <p:nvSpPr>
          <p:cNvPr id="5" name="Google Shape;76;p16">
            <a:extLst>
              <a:ext uri="{FF2B5EF4-FFF2-40B4-BE49-F238E27FC236}">
                <a16:creationId xmlns:a16="http://schemas.microsoft.com/office/drawing/2014/main" id="{0C5E7744-2BDA-4CD9-8CD9-6A6064683A7C}"/>
              </a:ext>
            </a:extLst>
          </p:cNvPr>
          <p:cNvSpPr txBox="1">
            <a:spLocks/>
          </p:cNvSpPr>
          <p:nvPr/>
        </p:nvSpPr>
        <p:spPr>
          <a:xfrm>
            <a:off x="5547098" y="173850"/>
            <a:ext cx="1790381" cy="77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GB" sz="2000" dirty="0">
                <a:solidFill>
                  <a:srgbClr val="A4C2F4"/>
                </a:solidFill>
              </a:rPr>
              <a:t>A long</a:t>
            </a:r>
            <a:br>
              <a:rPr lang="en-GB" sz="2000" dirty="0">
                <a:solidFill>
                  <a:srgbClr val="A4C2F4"/>
                </a:solidFill>
              </a:rPr>
            </a:br>
            <a:r>
              <a:rPr lang="en-GB" sz="2000" dirty="0">
                <a:solidFill>
                  <a:srgbClr val="A4C2F4"/>
                </a:solidFill>
              </a:rPr>
              <a:t>time ago</a:t>
            </a:r>
          </a:p>
        </p:txBody>
      </p:sp>
    </p:spTree>
    <p:extLst>
      <p:ext uri="{BB962C8B-B14F-4D97-AF65-F5344CB8AC3E}">
        <p14:creationId xmlns:p14="http://schemas.microsoft.com/office/powerpoint/2010/main" val="344607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ctrTitle"/>
          </p:nvPr>
        </p:nvSpPr>
        <p:spPr>
          <a:xfrm>
            <a:off x="2729775" y="98025"/>
            <a:ext cx="3561300" cy="92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A4C2F4"/>
                </a:solidFill>
              </a:rPr>
              <a:t>Europa</a:t>
            </a:r>
            <a:endParaRPr>
              <a:solidFill>
                <a:srgbClr val="A4C2F4"/>
              </a:solidFill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1563" y="1209400"/>
            <a:ext cx="6777732" cy="381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2729775" y="98025"/>
            <a:ext cx="3561300" cy="92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A4C2F4"/>
                </a:solidFill>
              </a:rPr>
              <a:t>Enceladus</a:t>
            </a:r>
            <a:endParaRPr>
              <a:solidFill>
                <a:srgbClr val="A4C2F4"/>
              </a:solidFill>
            </a:endParaRPr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2425" y="1219675"/>
            <a:ext cx="6096000" cy="33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2611200" y="1317800"/>
            <a:ext cx="5892000" cy="5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Drinking</a:t>
            </a:r>
            <a:endParaRPr sz="2600"/>
          </a:p>
        </p:txBody>
      </p:sp>
      <p:sp>
        <p:nvSpPr>
          <p:cNvPr id="95" name="Google Shape;95;p19"/>
          <p:cNvSpPr txBox="1"/>
          <p:nvPr/>
        </p:nvSpPr>
        <p:spPr>
          <a:xfrm>
            <a:off x="1920225" y="321050"/>
            <a:ext cx="61770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>
                <a:solidFill>
                  <a:srgbClr val="4A86E8"/>
                </a:solidFill>
              </a:rPr>
              <a:t>Things we use water for ...</a:t>
            </a:r>
            <a:endParaRPr sz="3700">
              <a:solidFill>
                <a:srgbClr val="4A86E8"/>
              </a:solidFill>
            </a:endParaRP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2611200" y="1847275"/>
            <a:ext cx="58920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Growing food</a:t>
            </a:r>
            <a:endParaRPr sz="2600"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2611200" y="2350150"/>
            <a:ext cx="58920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Washing</a:t>
            </a:r>
            <a:endParaRPr sz="2600"/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2611200" y="2853050"/>
            <a:ext cx="58920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Rocket fuel</a:t>
            </a:r>
            <a:endParaRPr sz="2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/>
        </p:nvSpPr>
        <p:spPr>
          <a:xfrm>
            <a:off x="596350" y="331300"/>
            <a:ext cx="80508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 dirty="0">
                <a:solidFill>
                  <a:srgbClr val="4A86E8"/>
                </a:solidFill>
              </a:rPr>
              <a:t>Water is a molecule</a:t>
            </a:r>
            <a:endParaRPr sz="3700" dirty="0">
              <a:solidFill>
                <a:srgbClr val="4A86E8"/>
              </a:solidFill>
            </a:endParaRPr>
          </a:p>
        </p:txBody>
      </p:sp>
      <p:sp>
        <p:nvSpPr>
          <p:cNvPr id="104" name="Google Shape;104;p20"/>
          <p:cNvSpPr txBox="1"/>
          <p:nvPr/>
        </p:nvSpPr>
        <p:spPr>
          <a:xfrm>
            <a:off x="1480782" y="867850"/>
            <a:ext cx="6677993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 dirty="0">
                <a:solidFill>
                  <a:srgbClr val="4A86E8"/>
                </a:solidFill>
              </a:rPr>
              <a:t>of Hydrogen and Oxygen</a:t>
            </a:r>
            <a:endParaRPr sz="3700" dirty="0">
              <a:solidFill>
                <a:srgbClr val="4A86E8"/>
              </a:solidFill>
            </a:endParaRPr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2158133" y="1797114"/>
            <a:ext cx="2697586" cy="3315308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0"/>
          <p:cNvSpPr txBox="1"/>
          <p:nvPr/>
        </p:nvSpPr>
        <p:spPr>
          <a:xfrm>
            <a:off x="5283399" y="2918490"/>
            <a:ext cx="1724100" cy="12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500" dirty="0"/>
              <a:t>H</a:t>
            </a:r>
            <a:r>
              <a:rPr lang="en-GB" sz="5500" baseline="-25000" dirty="0"/>
              <a:t>2</a:t>
            </a:r>
            <a:r>
              <a:rPr lang="en-GB" sz="5500" dirty="0"/>
              <a:t>O</a:t>
            </a:r>
            <a:endParaRPr sz="5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67</Words>
  <Application>Microsoft Office PowerPoint</Application>
  <PresentationFormat>On-screen Show (16:9)</PresentationFormat>
  <Paragraphs>24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Simple Light</vt:lpstr>
      <vt:lpstr>WATER</vt:lpstr>
      <vt:lpstr>PowerPoint Presentation</vt:lpstr>
      <vt:lpstr>Moon</vt:lpstr>
      <vt:lpstr>Mars</vt:lpstr>
      <vt:lpstr>Mars</vt:lpstr>
      <vt:lpstr>Europa</vt:lpstr>
      <vt:lpstr>Enceladus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</dc:title>
  <dc:creator>Gary Hoggard</dc:creator>
  <cp:lastModifiedBy>Gary Hoggard</cp:lastModifiedBy>
  <cp:revision>4</cp:revision>
  <dcterms:modified xsi:type="dcterms:W3CDTF">2021-03-15T00:55:18Z</dcterms:modified>
</cp:coreProperties>
</file>